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57" r:id="rId3"/>
    <p:sldId id="258" r:id="rId4"/>
    <p:sldId id="262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8" d="100"/>
          <a:sy n="118" d="100"/>
        </p:scale>
        <p:origin x="-27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C48F9-834E-4CD7-AE02-40380E99DFD9}" type="datetimeFigureOut">
              <a:rPr lang="en-US" smtClean="0"/>
              <a:t>3/3/2018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19F82E-3955-4E85-8EE3-79946AAB2E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94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/>
              <a:t>П</a:t>
            </a:r>
            <a:r>
              <a:rPr lang="en-US" sz="1200" dirty="0" err="1" smtClean="0"/>
              <a:t>резентации</a:t>
            </a:r>
            <a:r>
              <a:rPr lang="en-US" sz="1200" dirty="0" smtClean="0"/>
              <a:t> </a:t>
            </a:r>
            <a:r>
              <a:rPr lang="en-US" sz="1200" dirty="0" err="1" smtClean="0"/>
              <a:t>сделаны</a:t>
            </a:r>
            <a:r>
              <a:rPr lang="en-US" sz="1200" dirty="0" smtClean="0"/>
              <a:t> </a:t>
            </a:r>
            <a:r>
              <a:rPr lang="en-US" sz="1200" dirty="0" err="1" smtClean="0"/>
              <a:t>по</a:t>
            </a:r>
            <a:r>
              <a:rPr lang="en-US" sz="1200" dirty="0" smtClean="0"/>
              <a:t> </a:t>
            </a:r>
            <a:r>
              <a:rPr lang="en-US" sz="1200" dirty="0" err="1" smtClean="0"/>
              <a:t>материалам</a:t>
            </a:r>
            <a:r>
              <a:rPr lang="en-US" sz="1200" dirty="0" smtClean="0"/>
              <a:t> </a:t>
            </a:r>
            <a:r>
              <a:rPr lang="en-US" sz="1200" dirty="0" err="1" smtClean="0"/>
              <a:t>интернета</a:t>
            </a:r>
            <a:endParaRPr lang="ru-RU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19F82E-3955-4E85-8EE3-79946AAB2EE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987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990289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608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217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834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10465717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163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417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95368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097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02215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90102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61F7B461-4D27-43B1-83A8-D3867EC3395F}" type="datetimeFigureOut">
              <a:rPr lang="ru-RU" smtClean="0"/>
              <a:t>03.03.2018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B82FB8B6-F1D4-4A45-966E-FD5881825C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42662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6000" dirty="0" smtClean="0"/>
              <a:t>Деловые переговоры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8088" y="5244751"/>
            <a:ext cx="6831673" cy="1086237"/>
          </a:xfrm>
        </p:spPr>
        <p:txBody>
          <a:bodyPr/>
          <a:lstStyle/>
          <a:p>
            <a:pPr algn="l"/>
            <a:r>
              <a:rPr lang="ru-RU" dirty="0" smtClean="0"/>
              <a:t>Подготовила Гурин Наталья Николаевна, 2 курс, 5 русская группа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017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2001982"/>
          </a:xfrm>
        </p:spPr>
        <p:txBody>
          <a:bodyPr>
            <a:normAutofit/>
          </a:bodyPr>
          <a:lstStyle/>
          <a:p>
            <a:r>
              <a:rPr lang="ru-RU" dirty="0" smtClean="0"/>
              <a:t>ПЕРЕГОВОРЫ </a:t>
            </a:r>
            <a:r>
              <a:rPr lang="ru-RU" dirty="0"/>
              <a:t>– это обсуждение с целью заключения согласия между кем-либо по какому-либо вопросу.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://milliarderr.com/_bl/115/2398197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895600"/>
            <a:ext cx="7620000" cy="361603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306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Наиболее распространенные виды переговоров: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Деловой разговор;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Обсуждение и собеседование;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Спор, дискуссия, дебаты, прения, диспут;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Многосторонние переговоры.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9784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Деловые переговоры можно классифицировать на:</a:t>
            </a:r>
            <a:b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0000"/>
                </a:solidFill>
                <a:latin typeface="Franklin Gothic Medium" panose="020B0603020102020204" pitchFamily="34" charset="0"/>
              </a:rPr>
              <a:t>переговоры </a:t>
            </a:r>
            <a:r>
              <a:rPr lang="ru-RU" sz="2800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по определенному </a:t>
            </a:r>
            <a:r>
              <a:rPr lang="ru-RU" sz="2800" dirty="0" smtClean="0">
                <a:solidFill>
                  <a:srgbClr val="000000"/>
                </a:solidFill>
                <a:latin typeface="Franklin Gothic Medium" panose="020B0603020102020204" pitchFamily="34" charset="0"/>
              </a:rPr>
              <a:t>поводу;</a:t>
            </a:r>
            <a:endParaRPr lang="ru-RU" sz="2800" dirty="0">
              <a:solidFill>
                <a:srgbClr val="000000"/>
              </a:solidFill>
              <a:latin typeface="Franklin Gothic Medium" panose="020B06030201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rgbClr val="000000"/>
                </a:solidFill>
                <a:latin typeface="Franklin Gothic Medium" panose="020B0603020102020204" pitchFamily="34" charset="0"/>
              </a:rPr>
              <a:t>переговоры </a:t>
            </a:r>
            <a:r>
              <a:rPr lang="ru-RU" sz="2800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при определенных </a:t>
            </a:r>
            <a:r>
              <a:rPr lang="ru-RU" sz="2800" dirty="0" smtClean="0">
                <a:solidFill>
                  <a:srgbClr val="000000"/>
                </a:solidFill>
                <a:latin typeface="Franklin Gothic Medium" panose="020B0603020102020204" pitchFamily="34" charset="0"/>
              </a:rPr>
              <a:t>обстоятельствах;</a:t>
            </a:r>
            <a:endParaRPr lang="ru-RU" sz="2800" dirty="0">
              <a:solidFill>
                <a:srgbClr val="000000"/>
              </a:solidFill>
              <a:latin typeface="Franklin Gothic Medium" panose="020B06030201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800" dirty="0">
                <a:solidFill>
                  <a:srgbClr val="000000"/>
                </a:solidFill>
                <a:latin typeface="Franklin Gothic Medium" panose="020B0603020102020204" pitchFamily="34" charset="0"/>
              </a:rPr>
              <a:t> переговоры с определенной </a:t>
            </a:r>
            <a:r>
              <a:rPr lang="ru-RU" sz="2800" dirty="0" smtClean="0">
                <a:solidFill>
                  <a:srgbClr val="000000"/>
                </a:solidFill>
                <a:latin typeface="Franklin Gothic Medium" panose="020B0603020102020204" pitchFamily="34" charset="0"/>
              </a:rPr>
              <a:t>целью;</a:t>
            </a:r>
            <a:endParaRPr lang="ru-RU" sz="2800" dirty="0">
              <a:solidFill>
                <a:srgbClr val="000000"/>
              </a:solidFill>
              <a:latin typeface="Franklin Gothic Medium" panose="020B0603020102020204" pitchFamily="34" charset="0"/>
            </a:endParaRPr>
          </a:p>
          <a:p>
            <a:endParaRPr lang="ru-RU" dirty="0"/>
          </a:p>
        </p:txBody>
      </p:sp>
      <p:pic>
        <p:nvPicPr>
          <p:cNvPr id="1026" name="Picture 2" descr="http://freshstuff.ru/wp-content/uploads/2017/01/ad326a0661fe3e92d1a4fd6f578b35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399" y="4131393"/>
            <a:ext cx="4015798" cy="2401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620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u-RU" sz="4000" dirty="0"/>
              <a:t>Переговоры в деловом общении – это процесс взаимодействия сторон с целью достижения согласованного и устраивающего их решения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http://mirymoskvy.ru/wp-content/uploads/2013/12/YX_201211221036129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122" y="2826327"/>
            <a:ext cx="10034155" cy="39069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32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2728" y="4806669"/>
            <a:ext cx="7266649" cy="655918"/>
          </a:xfrm>
        </p:spPr>
        <p:txBody>
          <a:bodyPr>
            <a:normAutofit/>
          </a:bodyPr>
          <a:lstStyle/>
          <a:p>
            <a:pPr algn="r"/>
            <a:r>
              <a:rPr lang="ru-RU" sz="800" dirty="0"/>
              <a:t>П</a:t>
            </a:r>
            <a:r>
              <a:rPr lang="en-US" sz="800" dirty="0" err="1"/>
              <a:t>резентации</a:t>
            </a:r>
            <a:r>
              <a:rPr lang="en-US" sz="800" dirty="0"/>
              <a:t> </a:t>
            </a:r>
            <a:r>
              <a:rPr lang="en-US" sz="800" dirty="0" err="1"/>
              <a:t>сделаны</a:t>
            </a:r>
            <a:r>
              <a:rPr lang="en-US" sz="800" dirty="0"/>
              <a:t> </a:t>
            </a:r>
            <a:r>
              <a:rPr lang="en-US" sz="800" dirty="0" err="1"/>
              <a:t>по</a:t>
            </a:r>
            <a:r>
              <a:rPr lang="en-US" sz="800" dirty="0"/>
              <a:t> </a:t>
            </a:r>
            <a:r>
              <a:rPr lang="en-US" sz="800" dirty="0" err="1"/>
              <a:t>материалам</a:t>
            </a:r>
            <a:r>
              <a:rPr lang="en-US" sz="800" dirty="0"/>
              <a:t> </a:t>
            </a:r>
            <a:r>
              <a:rPr lang="en-US" sz="800" dirty="0" err="1"/>
              <a:t>интернета</a:t>
            </a:r>
            <a:r>
              <a:rPr lang="ru-RU" sz="800" dirty="0"/>
              <a:t/>
            </a:r>
            <a:br>
              <a:rPr lang="ru-RU" sz="800" dirty="0"/>
            </a:br>
            <a:endParaRPr lang="ru-RU" sz="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П</a:t>
            </a:r>
            <a:r>
              <a:rPr lang="en-US" dirty="0" err="1"/>
              <a:t>резентации</a:t>
            </a:r>
            <a:r>
              <a:rPr lang="en-US" dirty="0"/>
              <a:t> </a:t>
            </a:r>
            <a:r>
              <a:rPr lang="en-US" dirty="0" err="1"/>
              <a:t>сделаны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материалам</a:t>
            </a:r>
            <a:r>
              <a:rPr lang="en-US" dirty="0"/>
              <a:t> </a:t>
            </a:r>
            <a:r>
              <a:rPr lang="en-US" dirty="0" err="1"/>
              <a:t>интернета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8" name="Picture 4" descr="http://900igr.net/up/datas/215517/0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82" y="-801111"/>
            <a:ext cx="11457709" cy="524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57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TM10001105[[fn=Урожай]]</Template>
  <TotalTime>108</TotalTime>
  <Words>99</Words>
  <Application>Microsoft Office PowerPoint</Application>
  <PresentationFormat>Произвольный</PresentationFormat>
  <Paragraphs>17</Paragraphs>
  <Slides>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Crop</vt:lpstr>
      <vt:lpstr>Деловые переговоры</vt:lpstr>
      <vt:lpstr>ПЕРЕГОВОРЫ – это обсуждение с целью заключения согласия между кем-либо по какому-либо вопросу. </vt:lpstr>
      <vt:lpstr>Наиболее распространенные виды переговоров:</vt:lpstr>
      <vt:lpstr> Деловые переговоры можно классифицировать на: </vt:lpstr>
      <vt:lpstr>Переговоры в деловом общении – это процесс взаимодействия сторон с целью достижения согласованного и устраивающего их решения.</vt:lpstr>
      <vt:lpstr>Презентации сделаны по материалам интернета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Admin</cp:lastModifiedBy>
  <cp:revision>9</cp:revision>
  <dcterms:created xsi:type="dcterms:W3CDTF">2017-11-14T16:49:19Z</dcterms:created>
  <dcterms:modified xsi:type="dcterms:W3CDTF">2018-03-03T07:23:32Z</dcterms:modified>
</cp:coreProperties>
</file>